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  <p:sldMasterId id="2147483785" r:id="rId2"/>
  </p:sldMasterIdLst>
  <p:sldIdLst>
    <p:sldId id="256" r:id="rId3"/>
    <p:sldId id="262" r:id="rId4"/>
    <p:sldId id="263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1DEDD8-FA2F-4430-8BFA-4D1996EF5AB8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16E6DBA-E0D1-470E-818F-6F54CAE9DFD9}">
      <dgm:prSet/>
      <dgm:spPr/>
      <dgm:t>
        <a:bodyPr/>
        <a:lstStyle/>
        <a:p>
          <a:r>
            <a:rPr lang="en-IE"/>
            <a:t>Your title- is your title relevant to the content of your report?</a:t>
          </a:r>
          <a:endParaRPr lang="en-US"/>
        </a:p>
      </dgm:t>
    </dgm:pt>
    <dgm:pt modelId="{F346989B-660F-405A-AE07-9AD83990F904}" type="parTrans" cxnId="{BDC8A780-122E-4CC3-A322-AA4C3A915E06}">
      <dgm:prSet/>
      <dgm:spPr/>
      <dgm:t>
        <a:bodyPr/>
        <a:lstStyle/>
        <a:p>
          <a:endParaRPr lang="en-US"/>
        </a:p>
      </dgm:t>
    </dgm:pt>
    <dgm:pt modelId="{4C7AD7E3-A1CC-4255-ADC3-E0730B32404A}" type="sibTrans" cxnId="{BDC8A780-122E-4CC3-A322-AA4C3A915E06}">
      <dgm:prSet/>
      <dgm:spPr/>
      <dgm:t>
        <a:bodyPr/>
        <a:lstStyle/>
        <a:p>
          <a:endParaRPr lang="en-US"/>
        </a:p>
      </dgm:t>
    </dgm:pt>
    <dgm:pt modelId="{967C6DED-1AC0-46F7-855A-81F01B42D1C7}">
      <dgm:prSet/>
      <dgm:spPr/>
      <dgm:t>
        <a:bodyPr/>
        <a:lstStyle/>
        <a:p>
          <a:r>
            <a:rPr lang="en-IE"/>
            <a:t>Have you written a brief introduction on what you will cover in your report?</a:t>
          </a:r>
          <a:endParaRPr lang="en-US"/>
        </a:p>
      </dgm:t>
    </dgm:pt>
    <dgm:pt modelId="{A501F84B-4813-422D-8E4E-C0A97AB19CEA}" type="parTrans" cxnId="{3DD8CEE7-D78B-4CDA-B567-0BE2F73188C5}">
      <dgm:prSet/>
      <dgm:spPr/>
      <dgm:t>
        <a:bodyPr/>
        <a:lstStyle/>
        <a:p>
          <a:endParaRPr lang="en-US"/>
        </a:p>
      </dgm:t>
    </dgm:pt>
    <dgm:pt modelId="{57011569-B4DC-48BC-8E64-81C21F7F8668}" type="sibTrans" cxnId="{3DD8CEE7-D78B-4CDA-B567-0BE2F73188C5}">
      <dgm:prSet/>
      <dgm:spPr/>
      <dgm:t>
        <a:bodyPr/>
        <a:lstStyle/>
        <a:p>
          <a:endParaRPr lang="en-US"/>
        </a:p>
      </dgm:t>
    </dgm:pt>
    <dgm:pt modelId="{39ECF880-4506-46AB-AD8C-185319CA86CE}" type="pres">
      <dgm:prSet presAssocID="{B01DEDD8-FA2F-4430-8BFA-4D1996EF5AB8}" presName="Name0" presStyleCnt="0">
        <dgm:presLayoutVars>
          <dgm:dir/>
          <dgm:animLvl val="lvl"/>
          <dgm:resizeHandles val="exact"/>
        </dgm:presLayoutVars>
      </dgm:prSet>
      <dgm:spPr/>
    </dgm:pt>
    <dgm:pt modelId="{1F17EA6B-42D0-4499-B7B1-607DA59248ED}" type="pres">
      <dgm:prSet presAssocID="{967C6DED-1AC0-46F7-855A-81F01B42D1C7}" presName="boxAndChildren" presStyleCnt="0"/>
      <dgm:spPr/>
    </dgm:pt>
    <dgm:pt modelId="{54A34413-3BD5-4F4C-A73D-CA9BE1A8F522}" type="pres">
      <dgm:prSet presAssocID="{967C6DED-1AC0-46F7-855A-81F01B42D1C7}" presName="parentTextBox" presStyleLbl="node1" presStyleIdx="0" presStyleCnt="2"/>
      <dgm:spPr/>
    </dgm:pt>
    <dgm:pt modelId="{D98A614F-FF63-457D-86BC-752F0579A472}" type="pres">
      <dgm:prSet presAssocID="{4C7AD7E3-A1CC-4255-ADC3-E0730B32404A}" presName="sp" presStyleCnt="0"/>
      <dgm:spPr/>
    </dgm:pt>
    <dgm:pt modelId="{C027D2A0-3DC5-4BC7-9423-0B3DFE57B02D}" type="pres">
      <dgm:prSet presAssocID="{C16E6DBA-E0D1-470E-818F-6F54CAE9DFD9}" presName="arrowAndChildren" presStyleCnt="0"/>
      <dgm:spPr/>
    </dgm:pt>
    <dgm:pt modelId="{2BDB9055-3F53-4F63-87FB-DC521594788D}" type="pres">
      <dgm:prSet presAssocID="{C16E6DBA-E0D1-470E-818F-6F54CAE9DFD9}" presName="parentTextArrow" presStyleLbl="node1" presStyleIdx="1" presStyleCnt="2"/>
      <dgm:spPr/>
    </dgm:pt>
  </dgm:ptLst>
  <dgm:cxnLst>
    <dgm:cxn modelId="{CCD8AC0F-851D-4B06-A436-8BE4984DA874}" type="presOf" srcId="{C16E6DBA-E0D1-470E-818F-6F54CAE9DFD9}" destId="{2BDB9055-3F53-4F63-87FB-DC521594788D}" srcOrd="0" destOrd="0" presId="urn:microsoft.com/office/officeart/2005/8/layout/process4"/>
    <dgm:cxn modelId="{34F42C2C-441E-4464-A2CB-2AFCC464043B}" type="presOf" srcId="{B01DEDD8-FA2F-4430-8BFA-4D1996EF5AB8}" destId="{39ECF880-4506-46AB-AD8C-185319CA86CE}" srcOrd="0" destOrd="0" presId="urn:microsoft.com/office/officeart/2005/8/layout/process4"/>
    <dgm:cxn modelId="{BDC8A780-122E-4CC3-A322-AA4C3A915E06}" srcId="{B01DEDD8-FA2F-4430-8BFA-4D1996EF5AB8}" destId="{C16E6DBA-E0D1-470E-818F-6F54CAE9DFD9}" srcOrd="0" destOrd="0" parTransId="{F346989B-660F-405A-AE07-9AD83990F904}" sibTransId="{4C7AD7E3-A1CC-4255-ADC3-E0730B32404A}"/>
    <dgm:cxn modelId="{4D874ED6-5B3B-4034-9718-9EDF20372C9D}" type="presOf" srcId="{967C6DED-1AC0-46F7-855A-81F01B42D1C7}" destId="{54A34413-3BD5-4F4C-A73D-CA9BE1A8F522}" srcOrd="0" destOrd="0" presId="urn:microsoft.com/office/officeart/2005/8/layout/process4"/>
    <dgm:cxn modelId="{3DD8CEE7-D78B-4CDA-B567-0BE2F73188C5}" srcId="{B01DEDD8-FA2F-4430-8BFA-4D1996EF5AB8}" destId="{967C6DED-1AC0-46F7-855A-81F01B42D1C7}" srcOrd="1" destOrd="0" parTransId="{A501F84B-4813-422D-8E4E-C0A97AB19CEA}" sibTransId="{57011569-B4DC-48BC-8E64-81C21F7F8668}"/>
    <dgm:cxn modelId="{8F8E344E-6B53-49E2-9B60-089373C31AE1}" type="presParOf" srcId="{39ECF880-4506-46AB-AD8C-185319CA86CE}" destId="{1F17EA6B-42D0-4499-B7B1-607DA59248ED}" srcOrd="0" destOrd="0" presId="urn:microsoft.com/office/officeart/2005/8/layout/process4"/>
    <dgm:cxn modelId="{3092FC06-C696-4B0F-9D8E-78ABFED10DDB}" type="presParOf" srcId="{1F17EA6B-42D0-4499-B7B1-607DA59248ED}" destId="{54A34413-3BD5-4F4C-A73D-CA9BE1A8F522}" srcOrd="0" destOrd="0" presId="urn:microsoft.com/office/officeart/2005/8/layout/process4"/>
    <dgm:cxn modelId="{2DA223D3-88A6-4E11-80B8-3779557C1512}" type="presParOf" srcId="{39ECF880-4506-46AB-AD8C-185319CA86CE}" destId="{D98A614F-FF63-457D-86BC-752F0579A472}" srcOrd="1" destOrd="0" presId="urn:microsoft.com/office/officeart/2005/8/layout/process4"/>
    <dgm:cxn modelId="{1FD3A4D3-55D4-42D2-9345-17877BD8F1CB}" type="presParOf" srcId="{39ECF880-4506-46AB-AD8C-185319CA86CE}" destId="{C027D2A0-3DC5-4BC7-9423-0B3DFE57B02D}" srcOrd="2" destOrd="0" presId="urn:microsoft.com/office/officeart/2005/8/layout/process4"/>
    <dgm:cxn modelId="{7FB7666D-651A-42C5-9587-A6A238B8E19B}" type="presParOf" srcId="{C027D2A0-3DC5-4BC7-9423-0B3DFE57B02D}" destId="{2BDB9055-3F53-4F63-87FB-DC521594788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1DEDD8-FA2F-4430-8BFA-4D1996EF5AB8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16E6DBA-E0D1-470E-818F-6F54CAE9DFD9}">
      <dgm:prSet/>
      <dgm:spPr/>
      <dgm:t>
        <a:bodyPr/>
        <a:lstStyle/>
        <a:p>
          <a:r>
            <a:rPr lang="en-IE" dirty="0"/>
            <a:t>Have you chosen 3-4 elements to write about relating to your topic?</a:t>
          </a:r>
          <a:endParaRPr lang="en-US" dirty="0"/>
        </a:p>
      </dgm:t>
    </dgm:pt>
    <dgm:pt modelId="{F346989B-660F-405A-AE07-9AD83990F904}" type="parTrans" cxnId="{BDC8A780-122E-4CC3-A322-AA4C3A915E06}">
      <dgm:prSet/>
      <dgm:spPr/>
      <dgm:t>
        <a:bodyPr/>
        <a:lstStyle/>
        <a:p>
          <a:endParaRPr lang="en-US"/>
        </a:p>
      </dgm:t>
    </dgm:pt>
    <dgm:pt modelId="{4C7AD7E3-A1CC-4255-ADC3-E0730B32404A}" type="sibTrans" cxnId="{BDC8A780-122E-4CC3-A322-AA4C3A915E06}">
      <dgm:prSet/>
      <dgm:spPr/>
      <dgm:t>
        <a:bodyPr/>
        <a:lstStyle/>
        <a:p>
          <a:endParaRPr lang="en-US"/>
        </a:p>
      </dgm:t>
    </dgm:pt>
    <dgm:pt modelId="{967C6DED-1AC0-46F7-855A-81F01B42D1C7}">
      <dgm:prSet/>
      <dgm:spPr/>
      <dgm:t>
        <a:bodyPr/>
        <a:lstStyle/>
        <a:p>
          <a:r>
            <a:rPr lang="en-US" dirty="0"/>
            <a:t>Does each element have its own subheading e.g. culture and its own paragraph?</a:t>
          </a:r>
        </a:p>
      </dgm:t>
    </dgm:pt>
    <dgm:pt modelId="{A501F84B-4813-422D-8E4E-C0A97AB19CEA}" type="parTrans" cxnId="{3DD8CEE7-D78B-4CDA-B567-0BE2F73188C5}">
      <dgm:prSet/>
      <dgm:spPr/>
      <dgm:t>
        <a:bodyPr/>
        <a:lstStyle/>
        <a:p>
          <a:endParaRPr lang="en-US"/>
        </a:p>
      </dgm:t>
    </dgm:pt>
    <dgm:pt modelId="{57011569-B4DC-48BC-8E64-81C21F7F8668}" type="sibTrans" cxnId="{3DD8CEE7-D78B-4CDA-B567-0BE2F73188C5}">
      <dgm:prSet/>
      <dgm:spPr/>
      <dgm:t>
        <a:bodyPr/>
        <a:lstStyle/>
        <a:p>
          <a:endParaRPr lang="en-US"/>
        </a:p>
      </dgm:t>
    </dgm:pt>
    <dgm:pt modelId="{39ECF880-4506-46AB-AD8C-185319CA86CE}" type="pres">
      <dgm:prSet presAssocID="{B01DEDD8-FA2F-4430-8BFA-4D1996EF5AB8}" presName="Name0" presStyleCnt="0">
        <dgm:presLayoutVars>
          <dgm:dir/>
          <dgm:animLvl val="lvl"/>
          <dgm:resizeHandles val="exact"/>
        </dgm:presLayoutVars>
      </dgm:prSet>
      <dgm:spPr/>
    </dgm:pt>
    <dgm:pt modelId="{1F17EA6B-42D0-4499-B7B1-607DA59248ED}" type="pres">
      <dgm:prSet presAssocID="{967C6DED-1AC0-46F7-855A-81F01B42D1C7}" presName="boxAndChildren" presStyleCnt="0"/>
      <dgm:spPr/>
    </dgm:pt>
    <dgm:pt modelId="{54A34413-3BD5-4F4C-A73D-CA9BE1A8F522}" type="pres">
      <dgm:prSet presAssocID="{967C6DED-1AC0-46F7-855A-81F01B42D1C7}" presName="parentTextBox" presStyleLbl="node1" presStyleIdx="0" presStyleCnt="2"/>
      <dgm:spPr/>
    </dgm:pt>
    <dgm:pt modelId="{D98A614F-FF63-457D-86BC-752F0579A472}" type="pres">
      <dgm:prSet presAssocID="{4C7AD7E3-A1CC-4255-ADC3-E0730B32404A}" presName="sp" presStyleCnt="0"/>
      <dgm:spPr/>
    </dgm:pt>
    <dgm:pt modelId="{C027D2A0-3DC5-4BC7-9423-0B3DFE57B02D}" type="pres">
      <dgm:prSet presAssocID="{C16E6DBA-E0D1-470E-818F-6F54CAE9DFD9}" presName="arrowAndChildren" presStyleCnt="0"/>
      <dgm:spPr/>
    </dgm:pt>
    <dgm:pt modelId="{2BDB9055-3F53-4F63-87FB-DC521594788D}" type="pres">
      <dgm:prSet presAssocID="{C16E6DBA-E0D1-470E-818F-6F54CAE9DFD9}" presName="parentTextArrow" presStyleLbl="node1" presStyleIdx="1" presStyleCnt="2"/>
      <dgm:spPr/>
    </dgm:pt>
  </dgm:ptLst>
  <dgm:cxnLst>
    <dgm:cxn modelId="{CCD8AC0F-851D-4B06-A436-8BE4984DA874}" type="presOf" srcId="{C16E6DBA-E0D1-470E-818F-6F54CAE9DFD9}" destId="{2BDB9055-3F53-4F63-87FB-DC521594788D}" srcOrd="0" destOrd="0" presId="urn:microsoft.com/office/officeart/2005/8/layout/process4"/>
    <dgm:cxn modelId="{34F42C2C-441E-4464-A2CB-2AFCC464043B}" type="presOf" srcId="{B01DEDD8-FA2F-4430-8BFA-4D1996EF5AB8}" destId="{39ECF880-4506-46AB-AD8C-185319CA86CE}" srcOrd="0" destOrd="0" presId="urn:microsoft.com/office/officeart/2005/8/layout/process4"/>
    <dgm:cxn modelId="{BDC8A780-122E-4CC3-A322-AA4C3A915E06}" srcId="{B01DEDD8-FA2F-4430-8BFA-4D1996EF5AB8}" destId="{C16E6DBA-E0D1-470E-818F-6F54CAE9DFD9}" srcOrd="0" destOrd="0" parTransId="{F346989B-660F-405A-AE07-9AD83990F904}" sibTransId="{4C7AD7E3-A1CC-4255-ADC3-E0730B32404A}"/>
    <dgm:cxn modelId="{4D874ED6-5B3B-4034-9718-9EDF20372C9D}" type="presOf" srcId="{967C6DED-1AC0-46F7-855A-81F01B42D1C7}" destId="{54A34413-3BD5-4F4C-A73D-CA9BE1A8F522}" srcOrd="0" destOrd="0" presId="urn:microsoft.com/office/officeart/2005/8/layout/process4"/>
    <dgm:cxn modelId="{3DD8CEE7-D78B-4CDA-B567-0BE2F73188C5}" srcId="{B01DEDD8-FA2F-4430-8BFA-4D1996EF5AB8}" destId="{967C6DED-1AC0-46F7-855A-81F01B42D1C7}" srcOrd="1" destOrd="0" parTransId="{A501F84B-4813-422D-8E4E-C0A97AB19CEA}" sibTransId="{57011569-B4DC-48BC-8E64-81C21F7F8668}"/>
    <dgm:cxn modelId="{8F8E344E-6B53-49E2-9B60-089373C31AE1}" type="presParOf" srcId="{39ECF880-4506-46AB-AD8C-185319CA86CE}" destId="{1F17EA6B-42D0-4499-B7B1-607DA59248ED}" srcOrd="0" destOrd="0" presId="urn:microsoft.com/office/officeart/2005/8/layout/process4"/>
    <dgm:cxn modelId="{3092FC06-C696-4B0F-9D8E-78ABFED10DDB}" type="presParOf" srcId="{1F17EA6B-42D0-4499-B7B1-607DA59248ED}" destId="{54A34413-3BD5-4F4C-A73D-CA9BE1A8F522}" srcOrd="0" destOrd="0" presId="urn:microsoft.com/office/officeart/2005/8/layout/process4"/>
    <dgm:cxn modelId="{2DA223D3-88A6-4E11-80B8-3779557C1512}" type="presParOf" srcId="{39ECF880-4506-46AB-AD8C-185319CA86CE}" destId="{D98A614F-FF63-457D-86BC-752F0579A472}" srcOrd="1" destOrd="0" presId="urn:microsoft.com/office/officeart/2005/8/layout/process4"/>
    <dgm:cxn modelId="{1FD3A4D3-55D4-42D2-9345-17877BD8F1CB}" type="presParOf" srcId="{39ECF880-4506-46AB-AD8C-185319CA86CE}" destId="{C027D2A0-3DC5-4BC7-9423-0B3DFE57B02D}" srcOrd="2" destOrd="0" presId="urn:microsoft.com/office/officeart/2005/8/layout/process4"/>
    <dgm:cxn modelId="{7FB7666D-651A-42C5-9587-A6A238B8E19B}" type="presParOf" srcId="{C027D2A0-3DC5-4BC7-9423-0B3DFE57B02D}" destId="{2BDB9055-3F53-4F63-87FB-DC521594788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1DEDD8-FA2F-4430-8BFA-4D1996EF5AB8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16E6DBA-E0D1-470E-818F-6F54CAE9DFD9}">
      <dgm:prSet/>
      <dgm:spPr/>
      <dgm:t>
        <a:bodyPr/>
        <a:lstStyle/>
        <a:p>
          <a:r>
            <a:rPr lang="en-IE" dirty="0"/>
            <a:t>Have you researched real facts based on your report?</a:t>
          </a:r>
          <a:endParaRPr lang="en-US" dirty="0"/>
        </a:p>
      </dgm:t>
    </dgm:pt>
    <dgm:pt modelId="{F346989B-660F-405A-AE07-9AD83990F904}" type="parTrans" cxnId="{BDC8A780-122E-4CC3-A322-AA4C3A915E06}">
      <dgm:prSet/>
      <dgm:spPr/>
      <dgm:t>
        <a:bodyPr/>
        <a:lstStyle/>
        <a:p>
          <a:endParaRPr lang="en-US"/>
        </a:p>
      </dgm:t>
    </dgm:pt>
    <dgm:pt modelId="{4C7AD7E3-A1CC-4255-ADC3-E0730B32404A}" type="sibTrans" cxnId="{BDC8A780-122E-4CC3-A322-AA4C3A915E06}">
      <dgm:prSet/>
      <dgm:spPr/>
      <dgm:t>
        <a:bodyPr/>
        <a:lstStyle/>
        <a:p>
          <a:endParaRPr lang="en-US"/>
        </a:p>
      </dgm:t>
    </dgm:pt>
    <dgm:pt modelId="{967C6DED-1AC0-46F7-855A-81F01B42D1C7}">
      <dgm:prSet/>
      <dgm:spPr/>
      <dgm:t>
        <a:bodyPr/>
        <a:lstStyle/>
        <a:p>
          <a:r>
            <a:rPr lang="en-US" dirty="0"/>
            <a:t>Have you used factual language? (see previous slide)</a:t>
          </a:r>
        </a:p>
      </dgm:t>
    </dgm:pt>
    <dgm:pt modelId="{57011569-B4DC-48BC-8E64-81C21F7F8668}" type="sibTrans" cxnId="{3DD8CEE7-D78B-4CDA-B567-0BE2F73188C5}">
      <dgm:prSet/>
      <dgm:spPr/>
      <dgm:t>
        <a:bodyPr/>
        <a:lstStyle/>
        <a:p>
          <a:endParaRPr lang="en-US"/>
        </a:p>
      </dgm:t>
    </dgm:pt>
    <dgm:pt modelId="{A501F84B-4813-422D-8E4E-C0A97AB19CEA}" type="parTrans" cxnId="{3DD8CEE7-D78B-4CDA-B567-0BE2F73188C5}">
      <dgm:prSet/>
      <dgm:spPr/>
      <dgm:t>
        <a:bodyPr/>
        <a:lstStyle/>
        <a:p>
          <a:endParaRPr lang="en-US"/>
        </a:p>
      </dgm:t>
    </dgm:pt>
    <dgm:pt modelId="{39ECF880-4506-46AB-AD8C-185319CA86CE}" type="pres">
      <dgm:prSet presAssocID="{B01DEDD8-FA2F-4430-8BFA-4D1996EF5AB8}" presName="Name0" presStyleCnt="0">
        <dgm:presLayoutVars>
          <dgm:dir/>
          <dgm:animLvl val="lvl"/>
          <dgm:resizeHandles val="exact"/>
        </dgm:presLayoutVars>
      </dgm:prSet>
      <dgm:spPr/>
    </dgm:pt>
    <dgm:pt modelId="{1F17EA6B-42D0-4499-B7B1-607DA59248ED}" type="pres">
      <dgm:prSet presAssocID="{967C6DED-1AC0-46F7-855A-81F01B42D1C7}" presName="boxAndChildren" presStyleCnt="0"/>
      <dgm:spPr/>
    </dgm:pt>
    <dgm:pt modelId="{54A34413-3BD5-4F4C-A73D-CA9BE1A8F522}" type="pres">
      <dgm:prSet presAssocID="{967C6DED-1AC0-46F7-855A-81F01B42D1C7}" presName="parentTextBox" presStyleLbl="node1" presStyleIdx="0" presStyleCnt="2"/>
      <dgm:spPr/>
    </dgm:pt>
    <dgm:pt modelId="{D98A614F-FF63-457D-86BC-752F0579A472}" type="pres">
      <dgm:prSet presAssocID="{4C7AD7E3-A1CC-4255-ADC3-E0730B32404A}" presName="sp" presStyleCnt="0"/>
      <dgm:spPr/>
    </dgm:pt>
    <dgm:pt modelId="{C027D2A0-3DC5-4BC7-9423-0B3DFE57B02D}" type="pres">
      <dgm:prSet presAssocID="{C16E6DBA-E0D1-470E-818F-6F54CAE9DFD9}" presName="arrowAndChildren" presStyleCnt="0"/>
      <dgm:spPr/>
    </dgm:pt>
    <dgm:pt modelId="{2BDB9055-3F53-4F63-87FB-DC521594788D}" type="pres">
      <dgm:prSet presAssocID="{C16E6DBA-E0D1-470E-818F-6F54CAE9DFD9}" presName="parentTextArrow" presStyleLbl="node1" presStyleIdx="1" presStyleCnt="2"/>
      <dgm:spPr/>
    </dgm:pt>
  </dgm:ptLst>
  <dgm:cxnLst>
    <dgm:cxn modelId="{CCD8AC0F-851D-4B06-A436-8BE4984DA874}" type="presOf" srcId="{C16E6DBA-E0D1-470E-818F-6F54CAE9DFD9}" destId="{2BDB9055-3F53-4F63-87FB-DC521594788D}" srcOrd="0" destOrd="0" presId="urn:microsoft.com/office/officeart/2005/8/layout/process4"/>
    <dgm:cxn modelId="{34F42C2C-441E-4464-A2CB-2AFCC464043B}" type="presOf" srcId="{B01DEDD8-FA2F-4430-8BFA-4D1996EF5AB8}" destId="{39ECF880-4506-46AB-AD8C-185319CA86CE}" srcOrd="0" destOrd="0" presId="urn:microsoft.com/office/officeart/2005/8/layout/process4"/>
    <dgm:cxn modelId="{BDC8A780-122E-4CC3-A322-AA4C3A915E06}" srcId="{B01DEDD8-FA2F-4430-8BFA-4D1996EF5AB8}" destId="{C16E6DBA-E0D1-470E-818F-6F54CAE9DFD9}" srcOrd="0" destOrd="0" parTransId="{F346989B-660F-405A-AE07-9AD83990F904}" sibTransId="{4C7AD7E3-A1CC-4255-ADC3-E0730B32404A}"/>
    <dgm:cxn modelId="{4D874ED6-5B3B-4034-9718-9EDF20372C9D}" type="presOf" srcId="{967C6DED-1AC0-46F7-855A-81F01B42D1C7}" destId="{54A34413-3BD5-4F4C-A73D-CA9BE1A8F522}" srcOrd="0" destOrd="0" presId="urn:microsoft.com/office/officeart/2005/8/layout/process4"/>
    <dgm:cxn modelId="{3DD8CEE7-D78B-4CDA-B567-0BE2F73188C5}" srcId="{B01DEDD8-FA2F-4430-8BFA-4D1996EF5AB8}" destId="{967C6DED-1AC0-46F7-855A-81F01B42D1C7}" srcOrd="1" destOrd="0" parTransId="{A501F84B-4813-422D-8E4E-C0A97AB19CEA}" sibTransId="{57011569-B4DC-48BC-8E64-81C21F7F8668}"/>
    <dgm:cxn modelId="{8F8E344E-6B53-49E2-9B60-089373C31AE1}" type="presParOf" srcId="{39ECF880-4506-46AB-AD8C-185319CA86CE}" destId="{1F17EA6B-42D0-4499-B7B1-607DA59248ED}" srcOrd="0" destOrd="0" presId="urn:microsoft.com/office/officeart/2005/8/layout/process4"/>
    <dgm:cxn modelId="{3092FC06-C696-4B0F-9D8E-78ABFED10DDB}" type="presParOf" srcId="{1F17EA6B-42D0-4499-B7B1-607DA59248ED}" destId="{54A34413-3BD5-4F4C-A73D-CA9BE1A8F522}" srcOrd="0" destOrd="0" presId="urn:microsoft.com/office/officeart/2005/8/layout/process4"/>
    <dgm:cxn modelId="{2DA223D3-88A6-4E11-80B8-3779557C1512}" type="presParOf" srcId="{39ECF880-4506-46AB-AD8C-185319CA86CE}" destId="{D98A614F-FF63-457D-86BC-752F0579A472}" srcOrd="1" destOrd="0" presId="urn:microsoft.com/office/officeart/2005/8/layout/process4"/>
    <dgm:cxn modelId="{1FD3A4D3-55D4-42D2-9345-17877BD8F1CB}" type="presParOf" srcId="{39ECF880-4506-46AB-AD8C-185319CA86CE}" destId="{C027D2A0-3DC5-4BC7-9423-0B3DFE57B02D}" srcOrd="2" destOrd="0" presId="urn:microsoft.com/office/officeart/2005/8/layout/process4"/>
    <dgm:cxn modelId="{7FB7666D-651A-42C5-9587-A6A238B8E19B}" type="presParOf" srcId="{C027D2A0-3DC5-4BC7-9423-0B3DFE57B02D}" destId="{2BDB9055-3F53-4F63-87FB-DC521594788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1DEDD8-FA2F-4430-8BFA-4D1996EF5AB8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16E6DBA-E0D1-470E-818F-6F54CAE9DFD9}">
      <dgm:prSet/>
      <dgm:spPr/>
      <dgm:t>
        <a:bodyPr/>
        <a:lstStyle/>
        <a:p>
          <a:r>
            <a:rPr lang="en-IE" dirty="0"/>
            <a:t>Have you explained any new terms?</a:t>
          </a:r>
          <a:endParaRPr lang="en-US" dirty="0"/>
        </a:p>
      </dgm:t>
    </dgm:pt>
    <dgm:pt modelId="{F346989B-660F-405A-AE07-9AD83990F904}" type="parTrans" cxnId="{BDC8A780-122E-4CC3-A322-AA4C3A915E06}">
      <dgm:prSet/>
      <dgm:spPr/>
      <dgm:t>
        <a:bodyPr/>
        <a:lstStyle/>
        <a:p>
          <a:endParaRPr lang="en-US"/>
        </a:p>
      </dgm:t>
    </dgm:pt>
    <dgm:pt modelId="{4C7AD7E3-A1CC-4255-ADC3-E0730B32404A}" type="sibTrans" cxnId="{BDC8A780-122E-4CC3-A322-AA4C3A915E06}">
      <dgm:prSet/>
      <dgm:spPr/>
      <dgm:t>
        <a:bodyPr/>
        <a:lstStyle/>
        <a:p>
          <a:endParaRPr lang="en-US"/>
        </a:p>
      </dgm:t>
    </dgm:pt>
    <dgm:pt modelId="{967C6DED-1AC0-46F7-855A-81F01B42D1C7}">
      <dgm:prSet/>
      <dgm:spPr/>
      <dgm:t>
        <a:bodyPr/>
        <a:lstStyle/>
        <a:p>
          <a:r>
            <a:rPr lang="en-US" dirty="0"/>
            <a:t>Have you mentioned the source of your information? E.g. if you are using information found in a book like your Small World or Flying High, you can mention this. </a:t>
          </a:r>
        </a:p>
      </dgm:t>
    </dgm:pt>
    <dgm:pt modelId="{57011569-B4DC-48BC-8E64-81C21F7F8668}" type="sibTrans" cxnId="{3DD8CEE7-D78B-4CDA-B567-0BE2F73188C5}">
      <dgm:prSet/>
      <dgm:spPr/>
      <dgm:t>
        <a:bodyPr/>
        <a:lstStyle/>
        <a:p>
          <a:endParaRPr lang="en-US"/>
        </a:p>
      </dgm:t>
    </dgm:pt>
    <dgm:pt modelId="{A501F84B-4813-422D-8E4E-C0A97AB19CEA}" type="parTrans" cxnId="{3DD8CEE7-D78B-4CDA-B567-0BE2F73188C5}">
      <dgm:prSet/>
      <dgm:spPr/>
      <dgm:t>
        <a:bodyPr/>
        <a:lstStyle/>
        <a:p>
          <a:endParaRPr lang="en-US"/>
        </a:p>
      </dgm:t>
    </dgm:pt>
    <dgm:pt modelId="{39ECF880-4506-46AB-AD8C-185319CA86CE}" type="pres">
      <dgm:prSet presAssocID="{B01DEDD8-FA2F-4430-8BFA-4D1996EF5AB8}" presName="Name0" presStyleCnt="0">
        <dgm:presLayoutVars>
          <dgm:dir/>
          <dgm:animLvl val="lvl"/>
          <dgm:resizeHandles val="exact"/>
        </dgm:presLayoutVars>
      </dgm:prSet>
      <dgm:spPr/>
    </dgm:pt>
    <dgm:pt modelId="{1F17EA6B-42D0-4499-B7B1-607DA59248ED}" type="pres">
      <dgm:prSet presAssocID="{967C6DED-1AC0-46F7-855A-81F01B42D1C7}" presName="boxAndChildren" presStyleCnt="0"/>
      <dgm:spPr/>
    </dgm:pt>
    <dgm:pt modelId="{54A34413-3BD5-4F4C-A73D-CA9BE1A8F522}" type="pres">
      <dgm:prSet presAssocID="{967C6DED-1AC0-46F7-855A-81F01B42D1C7}" presName="parentTextBox" presStyleLbl="node1" presStyleIdx="0" presStyleCnt="2"/>
      <dgm:spPr/>
    </dgm:pt>
    <dgm:pt modelId="{D98A614F-FF63-457D-86BC-752F0579A472}" type="pres">
      <dgm:prSet presAssocID="{4C7AD7E3-A1CC-4255-ADC3-E0730B32404A}" presName="sp" presStyleCnt="0"/>
      <dgm:spPr/>
    </dgm:pt>
    <dgm:pt modelId="{C027D2A0-3DC5-4BC7-9423-0B3DFE57B02D}" type="pres">
      <dgm:prSet presAssocID="{C16E6DBA-E0D1-470E-818F-6F54CAE9DFD9}" presName="arrowAndChildren" presStyleCnt="0"/>
      <dgm:spPr/>
    </dgm:pt>
    <dgm:pt modelId="{2BDB9055-3F53-4F63-87FB-DC521594788D}" type="pres">
      <dgm:prSet presAssocID="{C16E6DBA-E0D1-470E-818F-6F54CAE9DFD9}" presName="parentTextArrow" presStyleLbl="node1" presStyleIdx="1" presStyleCnt="2"/>
      <dgm:spPr/>
    </dgm:pt>
  </dgm:ptLst>
  <dgm:cxnLst>
    <dgm:cxn modelId="{CCD8AC0F-851D-4B06-A436-8BE4984DA874}" type="presOf" srcId="{C16E6DBA-E0D1-470E-818F-6F54CAE9DFD9}" destId="{2BDB9055-3F53-4F63-87FB-DC521594788D}" srcOrd="0" destOrd="0" presId="urn:microsoft.com/office/officeart/2005/8/layout/process4"/>
    <dgm:cxn modelId="{34F42C2C-441E-4464-A2CB-2AFCC464043B}" type="presOf" srcId="{B01DEDD8-FA2F-4430-8BFA-4D1996EF5AB8}" destId="{39ECF880-4506-46AB-AD8C-185319CA86CE}" srcOrd="0" destOrd="0" presId="urn:microsoft.com/office/officeart/2005/8/layout/process4"/>
    <dgm:cxn modelId="{BDC8A780-122E-4CC3-A322-AA4C3A915E06}" srcId="{B01DEDD8-FA2F-4430-8BFA-4D1996EF5AB8}" destId="{C16E6DBA-E0D1-470E-818F-6F54CAE9DFD9}" srcOrd="0" destOrd="0" parTransId="{F346989B-660F-405A-AE07-9AD83990F904}" sibTransId="{4C7AD7E3-A1CC-4255-ADC3-E0730B32404A}"/>
    <dgm:cxn modelId="{4D874ED6-5B3B-4034-9718-9EDF20372C9D}" type="presOf" srcId="{967C6DED-1AC0-46F7-855A-81F01B42D1C7}" destId="{54A34413-3BD5-4F4C-A73D-CA9BE1A8F522}" srcOrd="0" destOrd="0" presId="urn:microsoft.com/office/officeart/2005/8/layout/process4"/>
    <dgm:cxn modelId="{3DD8CEE7-D78B-4CDA-B567-0BE2F73188C5}" srcId="{B01DEDD8-FA2F-4430-8BFA-4D1996EF5AB8}" destId="{967C6DED-1AC0-46F7-855A-81F01B42D1C7}" srcOrd="1" destOrd="0" parTransId="{A501F84B-4813-422D-8E4E-C0A97AB19CEA}" sibTransId="{57011569-B4DC-48BC-8E64-81C21F7F8668}"/>
    <dgm:cxn modelId="{8F8E344E-6B53-49E2-9B60-089373C31AE1}" type="presParOf" srcId="{39ECF880-4506-46AB-AD8C-185319CA86CE}" destId="{1F17EA6B-42D0-4499-B7B1-607DA59248ED}" srcOrd="0" destOrd="0" presId="urn:microsoft.com/office/officeart/2005/8/layout/process4"/>
    <dgm:cxn modelId="{3092FC06-C696-4B0F-9D8E-78ABFED10DDB}" type="presParOf" srcId="{1F17EA6B-42D0-4499-B7B1-607DA59248ED}" destId="{54A34413-3BD5-4F4C-A73D-CA9BE1A8F522}" srcOrd="0" destOrd="0" presId="urn:microsoft.com/office/officeart/2005/8/layout/process4"/>
    <dgm:cxn modelId="{2DA223D3-88A6-4E11-80B8-3779557C1512}" type="presParOf" srcId="{39ECF880-4506-46AB-AD8C-185319CA86CE}" destId="{D98A614F-FF63-457D-86BC-752F0579A472}" srcOrd="1" destOrd="0" presId="urn:microsoft.com/office/officeart/2005/8/layout/process4"/>
    <dgm:cxn modelId="{1FD3A4D3-55D4-42D2-9345-17877BD8F1CB}" type="presParOf" srcId="{39ECF880-4506-46AB-AD8C-185319CA86CE}" destId="{C027D2A0-3DC5-4BC7-9423-0B3DFE57B02D}" srcOrd="2" destOrd="0" presId="urn:microsoft.com/office/officeart/2005/8/layout/process4"/>
    <dgm:cxn modelId="{7FB7666D-651A-42C5-9587-A6A238B8E19B}" type="presParOf" srcId="{C027D2A0-3DC5-4BC7-9423-0B3DFE57B02D}" destId="{2BDB9055-3F53-4F63-87FB-DC521594788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34413-3BD5-4F4C-A73D-CA9BE1A8F522}">
      <dsp:nvSpPr>
        <dsp:cNvPr id="0" name=""/>
        <dsp:cNvSpPr/>
      </dsp:nvSpPr>
      <dsp:spPr>
        <a:xfrm>
          <a:off x="0" y="3366521"/>
          <a:ext cx="6967728" cy="22088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4000" kern="1200"/>
            <a:t>Have you written a brief introduction on what you will cover in your report?</a:t>
          </a:r>
          <a:endParaRPr lang="en-US" sz="4000" kern="1200"/>
        </a:p>
      </dsp:txBody>
      <dsp:txXfrm>
        <a:off x="0" y="3366521"/>
        <a:ext cx="6967728" cy="2208802"/>
      </dsp:txXfrm>
    </dsp:sp>
    <dsp:sp modelId="{2BDB9055-3F53-4F63-87FB-DC521594788D}">
      <dsp:nvSpPr>
        <dsp:cNvPr id="0" name=""/>
        <dsp:cNvSpPr/>
      </dsp:nvSpPr>
      <dsp:spPr>
        <a:xfrm rot="10800000">
          <a:off x="0" y="2515"/>
          <a:ext cx="6967728" cy="339713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4000" kern="1200"/>
            <a:t>Your title- is your title relevant to the content of your report?</a:t>
          </a:r>
          <a:endParaRPr lang="en-US" sz="4000" kern="1200"/>
        </a:p>
      </dsp:txBody>
      <dsp:txXfrm rot="10800000">
        <a:off x="0" y="2515"/>
        <a:ext cx="6967728" cy="22073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34413-3BD5-4F4C-A73D-CA9BE1A8F522}">
      <dsp:nvSpPr>
        <dsp:cNvPr id="0" name=""/>
        <dsp:cNvSpPr/>
      </dsp:nvSpPr>
      <dsp:spPr>
        <a:xfrm>
          <a:off x="0" y="3366521"/>
          <a:ext cx="6967728" cy="22088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Does each element have its own subheading e.g. culture and its own paragraph?</a:t>
          </a:r>
        </a:p>
      </dsp:txBody>
      <dsp:txXfrm>
        <a:off x="0" y="3366521"/>
        <a:ext cx="6967728" cy="2208802"/>
      </dsp:txXfrm>
    </dsp:sp>
    <dsp:sp modelId="{2BDB9055-3F53-4F63-87FB-DC521594788D}">
      <dsp:nvSpPr>
        <dsp:cNvPr id="0" name=""/>
        <dsp:cNvSpPr/>
      </dsp:nvSpPr>
      <dsp:spPr>
        <a:xfrm rot="10800000">
          <a:off x="0" y="2515"/>
          <a:ext cx="6967728" cy="339713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900" kern="1200" dirty="0"/>
            <a:t>Have you chosen 3-4 elements to write about relating to your topic?</a:t>
          </a:r>
          <a:endParaRPr lang="en-US" sz="3900" kern="1200" dirty="0"/>
        </a:p>
      </dsp:txBody>
      <dsp:txXfrm rot="10800000">
        <a:off x="0" y="2515"/>
        <a:ext cx="6967728" cy="22073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34413-3BD5-4F4C-A73D-CA9BE1A8F522}">
      <dsp:nvSpPr>
        <dsp:cNvPr id="0" name=""/>
        <dsp:cNvSpPr/>
      </dsp:nvSpPr>
      <dsp:spPr>
        <a:xfrm>
          <a:off x="0" y="3366521"/>
          <a:ext cx="6967728" cy="22088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Have you used factual language? (see previous slide)</a:t>
          </a:r>
        </a:p>
      </dsp:txBody>
      <dsp:txXfrm>
        <a:off x="0" y="3366521"/>
        <a:ext cx="6967728" cy="2208802"/>
      </dsp:txXfrm>
    </dsp:sp>
    <dsp:sp modelId="{2BDB9055-3F53-4F63-87FB-DC521594788D}">
      <dsp:nvSpPr>
        <dsp:cNvPr id="0" name=""/>
        <dsp:cNvSpPr/>
      </dsp:nvSpPr>
      <dsp:spPr>
        <a:xfrm rot="10800000">
          <a:off x="0" y="2515"/>
          <a:ext cx="6967728" cy="339713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4000" kern="1200" dirty="0"/>
            <a:t>Have you researched real facts based on your report?</a:t>
          </a:r>
          <a:endParaRPr lang="en-US" sz="4000" kern="1200" dirty="0"/>
        </a:p>
      </dsp:txBody>
      <dsp:txXfrm rot="10800000">
        <a:off x="0" y="2515"/>
        <a:ext cx="6967728" cy="22073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34413-3BD5-4F4C-A73D-CA9BE1A8F522}">
      <dsp:nvSpPr>
        <dsp:cNvPr id="0" name=""/>
        <dsp:cNvSpPr/>
      </dsp:nvSpPr>
      <dsp:spPr>
        <a:xfrm>
          <a:off x="0" y="3366521"/>
          <a:ext cx="6967728" cy="22088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Have you mentioned the source of your information? E.g. if you are using information found in a book like your Small World or Flying High, you can mention this. </a:t>
          </a:r>
        </a:p>
      </dsp:txBody>
      <dsp:txXfrm>
        <a:off x="0" y="3366521"/>
        <a:ext cx="6967728" cy="2208802"/>
      </dsp:txXfrm>
    </dsp:sp>
    <dsp:sp modelId="{2BDB9055-3F53-4F63-87FB-DC521594788D}">
      <dsp:nvSpPr>
        <dsp:cNvPr id="0" name=""/>
        <dsp:cNvSpPr/>
      </dsp:nvSpPr>
      <dsp:spPr>
        <a:xfrm rot="10800000">
          <a:off x="0" y="2515"/>
          <a:ext cx="6967728" cy="339713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700" kern="1200" dirty="0"/>
            <a:t>Have you explained any new terms?</a:t>
          </a:r>
          <a:endParaRPr lang="en-US" sz="2700" kern="1200" dirty="0"/>
        </a:p>
      </dsp:txBody>
      <dsp:txXfrm rot="10800000">
        <a:off x="0" y="2515"/>
        <a:ext cx="6967728" cy="2207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7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2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01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52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310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8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66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98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99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84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2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062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30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09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698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14018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283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7858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982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530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4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4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8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0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1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4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0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8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0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38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>
            <a:extLst>
              <a:ext uri="{FF2B5EF4-FFF2-40B4-BE49-F238E27FC236}">
                <a16:creationId xmlns:a16="http://schemas.microsoft.com/office/drawing/2014/main" id="{A6066F42-D32C-4B65-8DA6-1D2166944C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9091" t="20719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5F0CD5C-72F3-4090-8A69-8E15CB432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217496A2-9394-4FB7-BA0E-717D2D2E7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3800" y="0"/>
            <a:ext cx="7315200" cy="6858000"/>
          </a:xfrm>
          <a:prstGeom prst="parallelogram">
            <a:avLst>
              <a:gd name="adj" fmla="val 15925"/>
            </a:avLst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02CF681-4765-4E88-802F-B2474DCD5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D57B2BA-243C-45C7-A5D8-46CA71943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3">
            <a:extLst>
              <a:ext uri="{FF2B5EF4-FFF2-40B4-BE49-F238E27FC236}">
                <a16:creationId xmlns:a16="http://schemas.microsoft.com/office/drawing/2014/main" id="{67374FB5-CBB7-46FF-95B5-2251BC685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34BCEAB7-D9E0-40A4-9254-8593BD346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D567A354-BB63-405C-8E5F-2F510E670F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09B62-FDE9-423A-986D-217683B64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1450" y="1678665"/>
            <a:ext cx="4482553" cy="2369131"/>
          </a:xfrm>
        </p:spPr>
        <p:txBody>
          <a:bodyPr>
            <a:normAutofit/>
          </a:bodyPr>
          <a:lstStyle/>
          <a:p>
            <a:r>
              <a:rPr lang="en-IE"/>
              <a:t>Report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826F8F-F8A3-4499-9D9A-7A94CF2FB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8276" y="4050832"/>
            <a:ext cx="4485725" cy="1096899"/>
          </a:xfrm>
        </p:spPr>
        <p:txBody>
          <a:bodyPr>
            <a:normAutofit/>
          </a:bodyPr>
          <a:lstStyle/>
          <a:p>
            <a:r>
              <a:rPr lang="en-IE"/>
              <a:t>Scoil Mhuire 6</a:t>
            </a:r>
            <a:r>
              <a:rPr lang="en-IE" baseline="30000"/>
              <a:t>th</a:t>
            </a:r>
            <a:r>
              <a:rPr lang="en-IE"/>
              <a:t> class</a:t>
            </a:r>
          </a:p>
        </p:txBody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9185A8D7-2F20-4F7A-97BE-21DB1654C7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8">
            <a:extLst>
              <a:ext uri="{FF2B5EF4-FFF2-40B4-BE49-F238E27FC236}">
                <a16:creationId xmlns:a16="http://schemas.microsoft.com/office/drawing/2014/main" id="{CB65BD56-22B3-4E13-BFCA-B8E8BEB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6790ED68-BCA0-4247-A72F-1CB85DF06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DD0F2B3F-DC55-4FA7-B667-1ACD07920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0785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26140-F56B-4EB9-A348-5125D44BD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Language Features of a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A8873-6D7F-48C0-A8B2-6CE2439E1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Descriptive language- use lots of adjectives to describe particular topics in your report.</a:t>
            </a:r>
          </a:p>
          <a:p>
            <a:r>
              <a:rPr lang="en-IE" dirty="0"/>
              <a:t>Technical Language- are there any new terms that you need to explain in your report? </a:t>
            </a:r>
          </a:p>
          <a:p>
            <a:r>
              <a:rPr lang="en-IE" dirty="0"/>
              <a:t>Factual Language- your report is based on facts only. </a:t>
            </a:r>
          </a:p>
          <a:p>
            <a:r>
              <a:rPr lang="en-IE" dirty="0"/>
              <a:t>A report is written in the 3</a:t>
            </a:r>
            <a:r>
              <a:rPr lang="en-IE" baseline="30000" dirty="0"/>
              <a:t>rd</a:t>
            </a:r>
            <a:r>
              <a:rPr lang="en-IE" dirty="0"/>
              <a:t> person. You shouldn’t use ‘I, you’ </a:t>
            </a:r>
          </a:p>
          <a:p>
            <a:r>
              <a:rPr lang="en-IE" dirty="0"/>
              <a:t>A report is also written in the present tense unless you are reporting on something in history. </a:t>
            </a:r>
          </a:p>
        </p:txBody>
      </p:sp>
    </p:spTree>
    <p:extLst>
      <p:ext uri="{BB962C8B-B14F-4D97-AF65-F5344CB8AC3E}">
        <p14:creationId xmlns:p14="http://schemas.microsoft.com/office/powerpoint/2010/main" val="71924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CBC87B-0A43-4080-B676-4331616A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IE" dirty="0"/>
              <a:t>Have you finished you report?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F9CA6-40BE-484B-BCD2-609A88849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en-IE" dirty="0"/>
              <a:t>Tap along and answer the questions on the following slides. </a:t>
            </a:r>
          </a:p>
          <a:p>
            <a:r>
              <a:rPr lang="en-IE" dirty="0"/>
              <a:t>Remember to check spellings, full stops, capital letters throughout your report!</a:t>
            </a:r>
          </a:p>
          <a:p>
            <a:endParaRPr lang="en-IE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290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FA25B-4A0D-4101-842F-FECEDEB2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br>
              <a:rPr lang="en-IE" sz="3600" dirty="0"/>
            </a:br>
            <a:br>
              <a:rPr lang="en-IE" sz="3600" dirty="0"/>
            </a:br>
            <a:r>
              <a:rPr lang="en-IE" sz="3600" dirty="0"/>
              <a:t>Let’s get started! </a:t>
            </a:r>
          </a:p>
        </p:txBody>
      </p: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0BB48846-E5D9-439C-8335-1A5509129B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192860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5529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FA25B-4A0D-4101-842F-FECEDEB2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br>
              <a:rPr lang="en-IE" sz="3600" dirty="0"/>
            </a:br>
            <a:br>
              <a:rPr lang="en-IE" sz="3600" dirty="0"/>
            </a:br>
            <a:r>
              <a:rPr lang="en-IE" sz="3600" dirty="0"/>
              <a:t>Moving on… </a:t>
            </a:r>
          </a:p>
        </p:txBody>
      </p: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0BB48846-E5D9-439C-8335-1A5509129B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845911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8860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FA25B-4A0D-4101-842F-FECEDEB2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br>
              <a:rPr lang="en-IE" sz="3600" dirty="0"/>
            </a:br>
            <a:br>
              <a:rPr lang="en-IE" sz="3600" dirty="0"/>
            </a:br>
            <a:r>
              <a:rPr lang="en-IE" sz="3600" dirty="0"/>
              <a:t>Moving on… </a:t>
            </a:r>
          </a:p>
        </p:txBody>
      </p: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0BB48846-E5D9-439C-8335-1A5509129B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861258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3626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FA25B-4A0D-4101-842F-FECEDEB2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br>
              <a:rPr lang="en-IE" sz="3600" dirty="0"/>
            </a:br>
            <a:br>
              <a:rPr lang="en-IE" sz="3600" dirty="0"/>
            </a:br>
            <a:r>
              <a:rPr lang="en-IE" sz="3600" dirty="0"/>
              <a:t>Moving on… </a:t>
            </a:r>
          </a:p>
        </p:txBody>
      </p: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0BB48846-E5D9-439C-8335-1A5509129B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588704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3205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5861A-0999-4961-94C7-AA6BC7B4E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Room for Improvement?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1A1FB-2A35-446A-8006-2D7C69F51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Is there anything you would do differently next time?</a:t>
            </a:r>
          </a:p>
          <a:p>
            <a:r>
              <a:rPr lang="en-IE" dirty="0"/>
              <a:t>Can you think of ways to improve your report?</a:t>
            </a:r>
          </a:p>
          <a:p>
            <a:r>
              <a:rPr lang="en-IE" dirty="0"/>
              <a:t>If you are choosing a report for your free writing, use this guide to help you!</a:t>
            </a:r>
          </a:p>
        </p:txBody>
      </p:sp>
    </p:spTree>
    <p:extLst>
      <p:ext uri="{BB962C8B-B14F-4D97-AF65-F5344CB8AC3E}">
        <p14:creationId xmlns:p14="http://schemas.microsoft.com/office/powerpoint/2010/main" val="3536380558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2B3D23"/>
      </a:dk2>
      <a:lt2>
        <a:srgbClr val="E2E8E8"/>
      </a:lt2>
      <a:accent1>
        <a:srgbClr val="C69896"/>
      </a:accent1>
      <a:accent2>
        <a:srgbClr val="BA997F"/>
      </a:accent2>
      <a:accent3>
        <a:srgbClr val="AAA480"/>
      </a:accent3>
      <a:accent4>
        <a:srgbClr val="9BAA74"/>
      </a:accent4>
      <a:accent5>
        <a:srgbClr val="8FAC82"/>
      </a:accent5>
      <a:accent6>
        <a:srgbClr val="78B07E"/>
      </a:accent6>
      <a:hlink>
        <a:srgbClr val="568D8F"/>
      </a:hlink>
      <a:folHlink>
        <a:srgbClr val="828282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301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Century Gothic</vt:lpstr>
      <vt:lpstr>Elephant</vt:lpstr>
      <vt:lpstr>Trebuchet MS</vt:lpstr>
      <vt:lpstr>Wingdings 3</vt:lpstr>
      <vt:lpstr>BrushVTI</vt:lpstr>
      <vt:lpstr>Facet</vt:lpstr>
      <vt:lpstr>Report Writing</vt:lpstr>
      <vt:lpstr>Language Features of a Report</vt:lpstr>
      <vt:lpstr>Have you finished you report?</vt:lpstr>
      <vt:lpstr>  Let’s get started! </vt:lpstr>
      <vt:lpstr>  Moving on… </vt:lpstr>
      <vt:lpstr>  Moving on… </vt:lpstr>
      <vt:lpstr>  Moving on… </vt:lpstr>
      <vt:lpstr>Room for Improvement?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Writing</dc:title>
  <dc:creator>Aishling Flannery</dc:creator>
  <cp:lastModifiedBy>Una OKelly</cp:lastModifiedBy>
  <cp:revision>5</cp:revision>
  <dcterms:created xsi:type="dcterms:W3CDTF">2020-03-27T11:19:37Z</dcterms:created>
  <dcterms:modified xsi:type="dcterms:W3CDTF">2020-03-27T12:59:31Z</dcterms:modified>
</cp:coreProperties>
</file>